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4" y="8908742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99" y="1793681"/>
            <a:ext cx="4169903" cy="4808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53" y="6410242"/>
            <a:ext cx="9217202" cy="2844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0" y="644175"/>
            <a:ext cx="4838742" cy="812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배너슬라이드.mp4" descr="배너슬라이드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2388" y="1480123"/>
            <a:ext cx="7663224" cy="8558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0" y="641005"/>
            <a:ext cx="4152313" cy="8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시연영상232432" descr="시연영상23243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7656" y="1348401"/>
            <a:ext cx="146304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51" y="6450919"/>
            <a:ext cx="10504672" cy="28443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그룹 1001"/>
          <p:cNvGrpSpPr/>
          <p:nvPr/>
        </p:nvGrpSpPr>
        <p:grpSpPr>
          <a:xfrm>
            <a:off x="15076603" y="6252266"/>
            <a:ext cx="576349" cy="576349"/>
            <a:chOff x="0" y="0"/>
            <a:chExt cx="576347" cy="576347"/>
          </a:xfrm>
        </p:grpSpPr>
        <p:pic>
          <p:nvPicPr>
            <p:cNvPr id="189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6348" cy="576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70" y="119112"/>
              <a:ext cx="343208" cy="365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2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Object 14" descr="Objec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8908742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Object 17" descr="Object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004" y="1815638"/>
            <a:ext cx="2124352" cy="4688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bject 20" descr="Object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58" y="1815638"/>
            <a:ext cx="2302156" cy="468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951" y="5099730"/>
            <a:ext cx="2284599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5" y="1291258"/>
            <a:ext cx="16939684" cy="1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358" y="5142857"/>
            <a:ext cx="2284599" cy="228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167" y="7928409"/>
            <a:ext cx="1446520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12" descr="Object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87" y="5073312"/>
            <a:ext cx="2284599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14" descr="Objec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095" y="7858865"/>
            <a:ext cx="1329020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16" descr="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77" y="5072788"/>
            <a:ext cx="2284599" cy="228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18" descr="Object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38" y="7858331"/>
            <a:ext cx="1398364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19" descr="Object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0095" y="7885273"/>
            <a:ext cx="1436167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21" descr="Object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8152" y="5750650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23" descr="Object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5965" y="2077984"/>
            <a:ext cx="6614025" cy="1523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25" descr="Object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153" y="5681107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28" descr="Object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139" y="5680581"/>
            <a:ext cx="1069009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31" descr="Object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3745" y="5707524"/>
            <a:ext cx="1069009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10" y="5073312"/>
            <a:ext cx="2284598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36" descr="Object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7481" y="7858859"/>
            <a:ext cx="1139456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ject 38" descr="Object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977" y="5681107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Object 40" descr="Object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5502" y="8912668"/>
            <a:ext cx="2685715" cy="1042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41" descr="Object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3606" y="8815803"/>
            <a:ext cx="1735139" cy="57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bject 42" descr="Object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434" y="8753503"/>
            <a:ext cx="1735140" cy="56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43" descr="Object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9742" y="8767126"/>
            <a:ext cx="2969524" cy="55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44" descr="Object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93243" y="8877121"/>
            <a:ext cx="1890011" cy="56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45" descr="Object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7477" y="8268423"/>
            <a:ext cx="1127784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46" descr="Object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04668" y="8304842"/>
            <a:ext cx="1248556" cy="56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6" y="631906"/>
            <a:ext cx="3055039" cy="813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58732" y="-1885740"/>
            <a:ext cx="33828571" cy="1559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16" y="2245111"/>
            <a:ext cx="10236790" cy="127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756" y="3380111"/>
            <a:ext cx="5615100" cy="3447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Object 10" descr="Object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179" y="7119932"/>
            <a:ext cx="9340947" cy="2950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12" descr="Object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344" y="3380111"/>
            <a:ext cx="1633262" cy="3604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20" y="6022087"/>
            <a:ext cx="3142740" cy="69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5" y="6024972"/>
            <a:ext cx="3523504" cy="687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3" descr="Objec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87" y="637621"/>
            <a:ext cx="3390592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96" y="4084170"/>
            <a:ext cx="1331259" cy="1552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312" y="3942991"/>
            <a:ext cx="1834970" cy="183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4139" y="3872400"/>
            <a:ext cx="1976149" cy="1976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16" descr="Object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190" y="6009020"/>
            <a:ext cx="2979825" cy="694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0" y="635801"/>
            <a:ext cx="2587021" cy="865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02" y="1768237"/>
            <a:ext cx="14577568" cy="815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0" y="637621"/>
            <a:ext cx="4772322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1" y="1805626"/>
            <a:ext cx="16936508" cy="745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33" y="637621"/>
            <a:ext cx="2999854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19" y="1449003"/>
            <a:ext cx="10709362" cy="876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7" y="631906"/>
            <a:ext cx="4132432" cy="81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" y="1862508"/>
            <a:ext cx="10674282" cy="711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9" descr="Object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1269" y="2822812"/>
            <a:ext cx="6171430" cy="4640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7" y="631906"/>
            <a:ext cx="4818854" cy="81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45" y="1405542"/>
            <a:ext cx="15710781" cy="867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focus5n@naver.com</cp:lastModifiedBy>
  <cp:revision>2</cp:revision>
  <dcterms:modified xsi:type="dcterms:W3CDTF">2021-12-03T02:43:30Z</dcterms:modified>
</cp:coreProperties>
</file>